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66" r:id="rId6"/>
    <p:sldId id="261" r:id="rId7"/>
    <p:sldId id="265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Azize" userId="5a6bbd991da6d498" providerId="LiveId" clId="{8482FB99-A9AA-486D-B55C-FA9F0F308B88}"/>
    <pc:docChg chg="undo redo custSel addSld delSld modSld sldOrd">
      <pc:chgData name="Michael Azize" userId="5a6bbd991da6d498" providerId="LiveId" clId="{8482FB99-A9AA-486D-B55C-FA9F0F308B88}" dt="2024-08-28T23:56:45.811" v="2211" actId="20577"/>
      <pc:docMkLst>
        <pc:docMk/>
      </pc:docMkLst>
      <pc:sldChg chg="modSp mod setBg">
        <pc:chgData name="Michael Azize" userId="5a6bbd991da6d498" providerId="LiveId" clId="{8482FB99-A9AA-486D-B55C-FA9F0F308B88}" dt="2024-08-28T07:20:07.371" v="287" actId="207"/>
        <pc:sldMkLst>
          <pc:docMk/>
          <pc:sldMk cId="2320308348" sldId="256"/>
        </pc:sldMkLst>
        <pc:spChg chg="mod">
          <ac:chgData name="Michael Azize" userId="5a6bbd991da6d498" providerId="LiveId" clId="{8482FB99-A9AA-486D-B55C-FA9F0F308B88}" dt="2024-08-28T07:17:28.416" v="283" actId="14100"/>
          <ac:spMkLst>
            <pc:docMk/>
            <pc:sldMk cId="2320308348" sldId="256"/>
            <ac:spMk id="2" creationId="{2A03ABBA-6A4E-C648-0C0A-0F67C695C326}"/>
          </ac:spMkLst>
        </pc:spChg>
        <pc:spChg chg="mod">
          <ac:chgData name="Michael Azize" userId="5a6bbd991da6d498" providerId="LiveId" clId="{8482FB99-A9AA-486D-B55C-FA9F0F308B88}" dt="2024-08-28T07:20:07.371" v="287" actId="207"/>
          <ac:spMkLst>
            <pc:docMk/>
            <pc:sldMk cId="2320308348" sldId="256"/>
            <ac:spMk id="3" creationId="{306D9422-AE95-E339-D55E-8B78A6AEB2DA}"/>
          </ac:spMkLst>
        </pc:spChg>
        <pc:picChg chg="mod">
          <ac:chgData name="Michael Azize" userId="5a6bbd991da6d498" providerId="LiveId" clId="{8482FB99-A9AA-486D-B55C-FA9F0F308B88}" dt="2024-08-28T07:17:34.674" v="284" actId="1076"/>
          <ac:picMkLst>
            <pc:docMk/>
            <pc:sldMk cId="2320308348" sldId="256"/>
            <ac:picMk id="7" creationId="{1F8839BE-21A8-0CF2-B7D0-491B86A6CBAD}"/>
          </ac:picMkLst>
        </pc:picChg>
      </pc:sldChg>
      <pc:sldChg chg="modSp mod ord modNotesTx">
        <pc:chgData name="Michael Azize" userId="5a6bbd991da6d498" providerId="LiveId" clId="{8482FB99-A9AA-486D-B55C-FA9F0F308B88}" dt="2024-08-28T23:54:06.547" v="2161" actId="20577"/>
        <pc:sldMkLst>
          <pc:docMk/>
          <pc:sldMk cId="3198166351" sldId="257"/>
        </pc:sldMkLst>
        <pc:spChg chg="mod">
          <ac:chgData name="Michael Azize" userId="5a6bbd991da6d498" providerId="LiveId" clId="{8482FB99-A9AA-486D-B55C-FA9F0F308B88}" dt="2024-08-28T07:22:56.929" v="389" actId="6549"/>
          <ac:spMkLst>
            <pc:docMk/>
            <pc:sldMk cId="3198166351" sldId="257"/>
            <ac:spMk id="4" creationId="{CD2D0006-9D84-8C56-30F3-B050A04537CB}"/>
          </ac:spMkLst>
        </pc:spChg>
        <pc:spChg chg="mod">
          <ac:chgData name="Michael Azize" userId="5a6bbd991da6d498" providerId="LiveId" clId="{8482FB99-A9AA-486D-B55C-FA9F0F308B88}" dt="2024-08-28T23:46:25.726" v="2123" actId="20577"/>
          <ac:spMkLst>
            <pc:docMk/>
            <pc:sldMk cId="3198166351" sldId="257"/>
            <ac:spMk id="5" creationId="{EA10464C-2F0F-0C75-AA12-195B1BB9F010}"/>
          </ac:spMkLst>
        </pc:spChg>
      </pc:sldChg>
      <pc:sldChg chg="modSp mod ord modNotesTx">
        <pc:chgData name="Michael Azize" userId="5a6bbd991da6d498" providerId="LiveId" clId="{8482FB99-A9AA-486D-B55C-FA9F0F308B88}" dt="2024-08-28T23:54:21.631" v="2175"/>
        <pc:sldMkLst>
          <pc:docMk/>
          <pc:sldMk cId="1880146972" sldId="258"/>
        </pc:sldMkLst>
        <pc:spChg chg="mod">
          <ac:chgData name="Michael Azize" userId="5a6bbd991da6d498" providerId="LiveId" clId="{8482FB99-A9AA-486D-B55C-FA9F0F308B88}" dt="2024-08-28T23:39:24.411" v="1640" actId="20577"/>
          <ac:spMkLst>
            <pc:docMk/>
            <pc:sldMk cId="1880146972" sldId="258"/>
            <ac:spMk id="3" creationId="{1AF207BE-34BD-975B-9C68-689D8D85730D}"/>
          </ac:spMkLst>
        </pc:spChg>
      </pc:sldChg>
      <pc:sldChg chg="modSp del mod">
        <pc:chgData name="Michael Azize" userId="5a6bbd991da6d498" providerId="LiveId" clId="{8482FB99-A9AA-486D-B55C-FA9F0F308B88}" dt="2024-08-28T07:37:08.962" v="1258" actId="2696"/>
        <pc:sldMkLst>
          <pc:docMk/>
          <pc:sldMk cId="3450731566" sldId="259"/>
        </pc:sldMkLst>
        <pc:spChg chg="mod">
          <ac:chgData name="Michael Azize" userId="5a6bbd991da6d498" providerId="LiveId" clId="{8482FB99-A9AA-486D-B55C-FA9F0F308B88}" dt="2024-08-28T07:35:56.415" v="1232" actId="21"/>
          <ac:spMkLst>
            <pc:docMk/>
            <pc:sldMk cId="3450731566" sldId="259"/>
            <ac:spMk id="2" creationId="{9367852F-A564-DED5-BA2F-02E188891C8B}"/>
          </ac:spMkLst>
        </pc:spChg>
        <pc:spChg chg="mod">
          <ac:chgData name="Michael Azize" userId="5a6bbd991da6d498" providerId="LiveId" clId="{8482FB99-A9AA-486D-B55C-FA9F0F308B88}" dt="2024-08-28T07:36:43.821" v="1248" actId="27636"/>
          <ac:spMkLst>
            <pc:docMk/>
            <pc:sldMk cId="3450731566" sldId="259"/>
            <ac:spMk id="3" creationId="{1F562D55-865A-F853-91FB-5448D2FAB899}"/>
          </ac:spMkLst>
        </pc:spChg>
      </pc:sldChg>
      <pc:sldChg chg="modSp mod modNotesTx">
        <pc:chgData name="Michael Azize" userId="5a6bbd991da6d498" providerId="LiveId" clId="{8482FB99-A9AA-486D-B55C-FA9F0F308B88}" dt="2024-08-28T23:56:37.382" v="2202" actId="20577"/>
        <pc:sldMkLst>
          <pc:docMk/>
          <pc:sldMk cId="640957066" sldId="261"/>
        </pc:sldMkLst>
        <pc:spChg chg="mod">
          <ac:chgData name="Michael Azize" userId="5a6bbd991da6d498" providerId="LiveId" clId="{8482FB99-A9AA-486D-B55C-FA9F0F308B88}" dt="2024-08-28T07:42:10.081" v="1339" actId="27636"/>
          <ac:spMkLst>
            <pc:docMk/>
            <pc:sldMk cId="640957066" sldId="261"/>
            <ac:spMk id="3" creationId="{7E153159-B04D-B9B7-E5A7-C53A561659DD}"/>
          </ac:spMkLst>
        </pc:spChg>
      </pc:sldChg>
      <pc:sldChg chg="modSp mod modClrScheme chgLayout">
        <pc:chgData name="Michael Azize" userId="5a6bbd991da6d498" providerId="LiveId" clId="{8482FB99-A9AA-486D-B55C-FA9F0F308B88}" dt="2024-08-28T23:48:19.819" v="2146" actId="700"/>
        <pc:sldMkLst>
          <pc:docMk/>
          <pc:sldMk cId="1527317290" sldId="262"/>
        </pc:sldMkLst>
        <pc:spChg chg="mod ord">
          <ac:chgData name="Michael Azize" userId="5a6bbd991da6d498" providerId="LiveId" clId="{8482FB99-A9AA-486D-B55C-FA9F0F308B88}" dt="2024-08-28T23:48:19.819" v="2146" actId="700"/>
          <ac:spMkLst>
            <pc:docMk/>
            <pc:sldMk cId="1527317290" sldId="262"/>
            <ac:spMk id="2" creationId="{6354F08F-870A-46E3-D5B0-CBE5EF7E6943}"/>
          </ac:spMkLst>
        </pc:spChg>
        <pc:spChg chg="mod ord">
          <ac:chgData name="Michael Azize" userId="5a6bbd991da6d498" providerId="LiveId" clId="{8482FB99-A9AA-486D-B55C-FA9F0F308B88}" dt="2024-08-28T23:48:19.819" v="2146" actId="700"/>
          <ac:spMkLst>
            <pc:docMk/>
            <pc:sldMk cId="1527317290" sldId="262"/>
            <ac:spMk id="3" creationId="{B832E0FD-063D-D76B-1178-809FBFA89EBF}"/>
          </ac:spMkLst>
        </pc:spChg>
      </pc:sldChg>
      <pc:sldChg chg="addSp delSp modSp new mod modClrScheme chgLayout">
        <pc:chgData name="Michael Azize" userId="5a6bbd991da6d498" providerId="LiveId" clId="{8482FB99-A9AA-486D-B55C-FA9F0F308B88}" dt="2024-08-28T23:55:25.470" v="2193" actId="1076"/>
        <pc:sldMkLst>
          <pc:docMk/>
          <pc:sldMk cId="2799421407" sldId="263"/>
        </pc:sldMkLst>
        <pc:spChg chg="add del mod ord">
          <ac:chgData name="Michael Azize" userId="5a6bbd991da6d498" providerId="LiveId" clId="{8482FB99-A9AA-486D-B55C-FA9F0F308B88}" dt="2024-08-28T23:48:14.634" v="2145" actId="700"/>
          <ac:spMkLst>
            <pc:docMk/>
            <pc:sldMk cId="2799421407" sldId="263"/>
            <ac:spMk id="2" creationId="{2210089A-2788-F0F6-A93F-4E832907118C}"/>
          </ac:spMkLst>
        </pc:spChg>
        <pc:spChg chg="mod ord">
          <ac:chgData name="Michael Azize" userId="5a6bbd991da6d498" providerId="LiveId" clId="{8482FB99-A9AA-486D-B55C-FA9F0F308B88}" dt="2024-08-28T23:55:25.470" v="2193" actId="1076"/>
          <ac:spMkLst>
            <pc:docMk/>
            <pc:sldMk cId="2799421407" sldId="263"/>
            <ac:spMk id="3" creationId="{D628DDEB-E9F0-53AD-9E75-1D0EBDDBFBCB}"/>
          </ac:spMkLst>
        </pc:spChg>
        <pc:spChg chg="add del mod ord">
          <ac:chgData name="Michael Azize" userId="5a6bbd991da6d498" providerId="LiveId" clId="{8482FB99-A9AA-486D-B55C-FA9F0F308B88}" dt="2024-08-28T07:38:35.338" v="1272" actId="700"/>
          <ac:spMkLst>
            <pc:docMk/>
            <pc:sldMk cId="2799421407" sldId="263"/>
            <ac:spMk id="4" creationId="{80073ABD-33B8-6B19-224E-D2157C254722}"/>
          </ac:spMkLst>
        </pc:spChg>
      </pc:sldChg>
      <pc:sldChg chg="modSp add mod modNotesTx">
        <pc:chgData name="Michael Azize" userId="5a6bbd991da6d498" providerId="LiveId" clId="{8482FB99-A9AA-486D-B55C-FA9F0F308B88}" dt="2024-08-28T23:54:13.225" v="2174" actId="20577"/>
        <pc:sldMkLst>
          <pc:docMk/>
          <pc:sldMk cId="2655484967" sldId="264"/>
        </pc:sldMkLst>
        <pc:spChg chg="mod">
          <ac:chgData name="Michael Azize" userId="5a6bbd991da6d498" providerId="LiveId" clId="{8482FB99-A9AA-486D-B55C-FA9F0F308B88}" dt="2024-08-28T23:43:15.030" v="1864" actId="5793"/>
          <ac:spMkLst>
            <pc:docMk/>
            <pc:sldMk cId="2655484967" sldId="264"/>
            <ac:spMk id="5" creationId="{EA10464C-2F0F-0C75-AA12-195B1BB9F010}"/>
          </ac:spMkLst>
        </pc:spChg>
      </pc:sldChg>
      <pc:sldChg chg="new del">
        <pc:chgData name="Michael Azize" userId="5a6bbd991da6d498" providerId="LiveId" clId="{8482FB99-A9AA-486D-B55C-FA9F0F308B88}" dt="2024-08-28T07:20:42.122" v="292" actId="680"/>
        <pc:sldMkLst>
          <pc:docMk/>
          <pc:sldMk cId="3609491213" sldId="264"/>
        </pc:sldMkLst>
      </pc:sldChg>
      <pc:sldChg chg="modSp new del mod">
        <pc:chgData name="Michael Azize" userId="5a6bbd991da6d498" providerId="LiveId" clId="{8482FB99-A9AA-486D-B55C-FA9F0F308B88}" dt="2024-08-28T07:27:27.654" v="792" actId="680"/>
        <pc:sldMkLst>
          <pc:docMk/>
          <pc:sldMk cId="1599139742" sldId="265"/>
        </pc:sldMkLst>
        <pc:spChg chg="mod">
          <ac:chgData name="Michael Azize" userId="5a6bbd991da6d498" providerId="LiveId" clId="{8482FB99-A9AA-486D-B55C-FA9F0F308B88}" dt="2024-08-28T07:27:25.967" v="791" actId="20577"/>
          <ac:spMkLst>
            <pc:docMk/>
            <pc:sldMk cId="1599139742" sldId="265"/>
            <ac:spMk id="2" creationId="{3BD4E520-46F7-A64C-F760-41F00D790706}"/>
          </ac:spMkLst>
        </pc:spChg>
      </pc:sldChg>
      <pc:sldChg chg="addSp delSp modSp add mod modNotesTx">
        <pc:chgData name="Michael Azize" userId="5a6bbd991da6d498" providerId="LiveId" clId="{8482FB99-A9AA-486D-B55C-FA9F0F308B88}" dt="2024-08-28T23:56:45.811" v="2211" actId="20577"/>
        <pc:sldMkLst>
          <pc:docMk/>
          <pc:sldMk cId="2740030780" sldId="265"/>
        </pc:sldMkLst>
        <pc:spChg chg="mod">
          <ac:chgData name="Michael Azize" userId="5a6bbd991da6d498" providerId="LiveId" clId="{8482FB99-A9AA-486D-B55C-FA9F0F308B88}" dt="2024-08-28T23:48:38.397" v="2149" actId="1076"/>
          <ac:spMkLst>
            <pc:docMk/>
            <pc:sldMk cId="2740030780" sldId="265"/>
            <ac:spMk id="2" creationId="{A3D158B0-FCB0-E439-C94D-591E185458A9}"/>
          </ac:spMkLst>
        </pc:spChg>
        <pc:spChg chg="add del mod">
          <ac:chgData name="Michael Azize" userId="5a6bbd991da6d498" providerId="LiveId" clId="{8482FB99-A9AA-486D-B55C-FA9F0F308B88}" dt="2024-08-28T23:48:31.578" v="2148" actId="478"/>
          <ac:spMkLst>
            <pc:docMk/>
            <pc:sldMk cId="2740030780" sldId="265"/>
            <ac:spMk id="3" creationId="{7E153159-B04D-B9B7-E5A7-C53A561659DD}"/>
          </ac:spMkLst>
        </pc:spChg>
        <pc:spChg chg="add del mod">
          <ac:chgData name="Michael Azize" userId="5a6bbd991da6d498" providerId="LiveId" clId="{8482FB99-A9AA-486D-B55C-FA9F0F308B88}" dt="2024-08-28T23:48:31.578" v="2148" actId="478"/>
          <ac:spMkLst>
            <pc:docMk/>
            <pc:sldMk cId="2740030780" sldId="265"/>
            <ac:spMk id="5" creationId="{193C89AC-036F-8437-CFE8-7DA23EBB4901}"/>
          </ac:spMkLst>
        </pc:spChg>
      </pc:sldChg>
      <pc:sldChg chg="addSp delSp modSp add mod modNotesTx">
        <pc:chgData name="Michael Azize" userId="5a6bbd991da6d498" providerId="LiveId" clId="{8482FB99-A9AA-486D-B55C-FA9F0F308B88}" dt="2024-08-28T23:54:59.314" v="2192"/>
        <pc:sldMkLst>
          <pc:docMk/>
          <pc:sldMk cId="1281097903" sldId="266"/>
        </pc:sldMkLst>
        <pc:spChg chg="mod">
          <ac:chgData name="Michael Azize" userId="5a6bbd991da6d498" providerId="LiveId" clId="{8482FB99-A9AA-486D-B55C-FA9F0F308B88}" dt="2024-08-28T23:39:52.404" v="1647" actId="368"/>
          <ac:spMkLst>
            <pc:docMk/>
            <pc:sldMk cId="1281097903" sldId="266"/>
            <ac:spMk id="2" creationId="{750D0225-99C1-72CC-A8BF-AFE387FF4D38}"/>
          </ac:spMkLst>
        </pc:spChg>
        <pc:spChg chg="mod">
          <ac:chgData name="Michael Azize" userId="5a6bbd991da6d498" providerId="LiveId" clId="{8482FB99-A9AA-486D-B55C-FA9F0F308B88}" dt="2024-08-28T23:40:25.749" v="1661" actId="255"/>
          <ac:spMkLst>
            <pc:docMk/>
            <pc:sldMk cId="1281097903" sldId="266"/>
            <ac:spMk id="3" creationId="{1AF207BE-34BD-975B-9C68-689D8D85730D}"/>
          </ac:spMkLst>
        </pc:spChg>
        <pc:spChg chg="add del">
          <ac:chgData name="Michael Azize" userId="5a6bbd991da6d498" providerId="LiveId" clId="{8482FB99-A9AA-486D-B55C-FA9F0F308B88}" dt="2024-08-28T07:36:32.297" v="1245" actId="22"/>
          <ac:spMkLst>
            <pc:docMk/>
            <pc:sldMk cId="1281097903" sldId="266"/>
            <ac:spMk id="5" creationId="{EF92D47C-18BF-C95C-B58F-C1CB67EFF7C7}"/>
          </ac:spMkLst>
        </pc:spChg>
      </pc:sldChg>
      <pc:sldChg chg="modSp new del mod">
        <pc:chgData name="Michael Azize" userId="5a6bbd991da6d498" providerId="LiveId" clId="{8482FB99-A9AA-486D-B55C-FA9F0F308B88}" dt="2024-08-28T23:46:51.500" v="2124" actId="2696"/>
        <pc:sldMkLst>
          <pc:docMk/>
          <pc:sldMk cId="3442969205" sldId="267"/>
        </pc:sldMkLst>
        <pc:spChg chg="mod">
          <ac:chgData name="Michael Azize" userId="5a6bbd991da6d498" providerId="LiveId" clId="{8482FB99-A9AA-486D-B55C-FA9F0F308B88}" dt="2024-08-28T23:41:14.648" v="1680" actId="20577"/>
          <ac:spMkLst>
            <pc:docMk/>
            <pc:sldMk cId="3442969205" sldId="267"/>
            <ac:spMk id="2" creationId="{D770FB7F-E852-837E-8203-84168AC1C200}"/>
          </ac:spMkLst>
        </pc:spChg>
        <pc:spChg chg="mod">
          <ac:chgData name="Michael Azize" userId="5a6bbd991da6d498" providerId="LiveId" clId="{8482FB99-A9AA-486D-B55C-FA9F0F308B88}" dt="2024-08-28T23:42:15.232" v="1845" actId="21"/>
          <ac:spMkLst>
            <pc:docMk/>
            <pc:sldMk cId="3442969205" sldId="267"/>
            <ac:spMk id="3" creationId="{6B83A849-F9BB-DB53-FAA4-C905DD3AC5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4DA02-D190-4968-B3D5-0ED6192263D2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25802-B7D8-425F-899A-4C1B5F0CFD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880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Mark Stoove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25802-B7D8-425F-899A-4C1B5F0CFDC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39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Tara and Dave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25802-B7D8-425F-899A-4C1B5F0CFDC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72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Tara and Dave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25802-B7D8-425F-899A-4C1B5F0CFDC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903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Tara and Dave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25802-B7D8-425F-899A-4C1B5F0CFDC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2978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/>
              <a:t>Musie</a:t>
            </a:r>
            <a:r>
              <a:rPr lang="en-AU" dirty="0"/>
              <a:t> or Mike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25802-B7D8-425F-899A-4C1B5F0CFDC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149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/>
              <a:t>Musie</a:t>
            </a:r>
            <a:r>
              <a:rPr lang="en-AU" dirty="0"/>
              <a:t> or Mike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25802-B7D8-425F-899A-4C1B5F0CFDC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93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97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173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809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92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78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238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988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3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657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972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4F66C9-7448-4602-8D76-CB0DF0E4C989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594B8B-3CC3-4E8B-A1FE-8DC7973E3146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88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pgirls10to12@wvsc.org.au" TargetMode="External"/><Relationship Id="rId2" Type="http://schemas.openxmlformats.org/officeDocument/2006/relationships/hyperlink" Target="mailto:vpopen10to12@wvsc.org.a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ABBA-6A4E-C648-0C0A-0F67C695C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825" y="328612"/>
            <a:ext cx="6229350" cy="3743325"/>
          </a:xfrm>
        </p:spPr>
        <p:txBody>
          <a:bodyPr>
            <a:no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Transition from Under 9s to Under 10s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D9422-AE95-E339-D55E-8B78A6AEB2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  <a:p>
            <a:r>
              <a:rPr lang="en-AU" sz="4400" b="1" i="1" dirty="0">
                <a:solidFill>
                  <a:srgbClr val="0070C0"/>
                </a:solidFill>
                <a:latin typeface="Lucida Handwriting" panose="03010101010101010101" pitchFamily="66" charset="0"/>
              </a:rPr>
              <a:t>Reach your potential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8839BE-21A8-0CF2-B7D0-491B86A6C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14" y="842962"/>
            <a:ext cx="2714624" cy="271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0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D0006-9D84-8C56-30F3-B050A045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2135"/>
          </a:xfrm>
        </p:spPr>
        <p:txBody>
          <a:bodyPr/>
          <a:lstStyle/>
          <a:p>
            <a:r>
              <a:rPr lang="en-A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Woden Valley syste</a:t>
            </a: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10464C-2F0F-0C75-AA12-195B1BB9F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45701"/>
            <a:ext cx="10058400" cy="4640799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motto is </a:t>
            </a:r>
            <a:r>
              <a:rPr lang="en-A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 your potential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we: 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 the kids to e</a:t>
            </a: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njoy playing </a:t>
            </a: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beautiful game 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learning and develop</a:t>
            </a: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 above winning 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Under 10s players to try different positions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E48312"/>
              </a:buClr>
              <a:buSzPct val="100000"/>
              <a:buFont typeface="Symbol" panose="05050102010706020507" pitchFamily="18" charset="2"/>
              <a:buChar char="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worry if you are not experienced as a Coach or Manager </a:t>
            </a:r>
          </a:p>
          <a:p>
            <a:pPr marL="635508" lvl="1" indent="-342900">
              <a:spcBef>
                <a:spcPts val="1200"/>
              </a:spcBef>
              <a:spcAft>
                <a:spcPts val="600"/>
              </a:spcAft>
              <a:buClr>
                <a:srgbClr val="E48312"/>
              </a:buClr>
              <a:buSzPct val="100000"/>
              <a:buFont typeface="Symbol" panose="05050102010706020507" pitchFamily="18" charset="2"/>
              <a:buChar char=""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 help you</a:t>
            </a:r>
          </a:p>
          <a:p>
            <a:pPr marL="0" lvl="0" indent="0">
              <a:spcAft>
                <a:spcPts val="600"/>
              </a:spcAft>
              <a:buNone/>
            </a:pP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6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D0006-9D84-8C56-30F3-B050A045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2135"/>
          </a:xfrm>
        </p:spPr>
        <p:txBody>
          <a:bodyPr/>
          <a:lstStyle/>
          <a:p>
            <a:r>
              <a:rPr lang="en-A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differences you will experience 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10464C-2F0F-0C75-AA12-195B1BB9F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17141"/>
            <a:ext cx="10058400" cy="4726521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a full field; Larger goals; 9 v 9; 25 minute halves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Squads of 12 or 13; Numbered jerseys; </a:t>
            </a: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 4 soccer balls 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 up, and sometimes packing up fields, at home games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Travelling to other grounds, with their own way of doing things 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</a:t>
            </a:r>
            <a:r>
              <a:rPr lang="en-AU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Dribl</a:t>
            </a: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platform to submit match sheets</a:t>
            </a:r>
          </a:p>
          <a:p>
            <a:pPr marL="0" lvl="0" indent="0">
              <a:spcAft>
                <a:spcPts val="600"/>
              </a:spcAft>
              <a:buNone/>
            </a:pPr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48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0225-99C1-72CC-A8BF-AFE387FF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27860"/>
          </a:xfrm>
        </p:spPr>
        <p:txBody>
          <a:bodyPr>
            <a:normAutofit/>
          </a:bodyPr>
          <a:lstStyle/>
          <a:p>
            <a:r>
              <a:rPr lang="en-AU" dirty="0"/>
              <a:t>Teams will be placed in divisions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7BE-34BD-975B-9C68-689D8D857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85257"/>
            <a:ext cx="10058400" cy="444137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AU" sz="2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AU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 1 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player performance, development and outcomes 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 twice a week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Friendship preferences can not be accommodated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Division 2</a:t>
            </a:r>
            <a:r>
              <a:rPr lang="en-AU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Generally less competitive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at least once a week but many </a:t>
            </a:r>
            <a:r>
              <a:rPr lang="en-A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teams </a:t>
            </a: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 twice 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Friendship groups may be accommodated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Division 3</a:t>
            </a:r>
            <a:endParaRPr lang="en-A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focussed on performance and more on fun</a:t>
            </a:r>
          </a:p>
          <a:p>
            <a:pPr marL="635508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 suited if friendship is the priority or a player is new to the game 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014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0225-99C1-72CC-A8BF-AFE387FF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259"/>
          </a:xfrm>
        </p:spPr>
        <p:txBody>
          <a:bodyPr>
            <a:normAutofit/>
          </a:bodyPr>
          <a:lstStyle/>
          <a:p>
            <a:r>
              <a:rPr lang="en-AU" dirty="0"/>
              <a:t>Division 1 and 2 Trials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7BE-34BD-975B-9C68-689D8D857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28739"/>
            <a:ext cx="10058400" cy="524265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AU" sz="2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Girls First division trials will be at the </a:t>
            </a:r>
            <a:r>
              <a:rPr lang="en-AU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Canberra </a:t>
            </a: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on:</a:t>
            </a: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5"/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Saturday, 26 October, 12.00-1.30pm </a:t>
            </a:r>
          </a:p>
          <a:p>
            <a:pPr lvl="5"/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Sunday, 27 October, 12.00-1.30pm </a:t>
            </a: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(Mixed teams) First division trials will be at </a:t>
            </a:r>
            <a:r>
              <a:rPr lang="en-AU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Mawson </a:t>
            </a: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on:</a:t>
            </a: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5"/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Tuesday, 15 October, 5.00-6.30pm  </a:t>
            </a:r>
          </a:p>
          <a:p>
            <a:pPr lvl="5"/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Tuesday, 22 October, 5.00-6.30pm  </a:t>
            </a: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division trial dates to be announced but probably in February.</a:t>
            </a: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Players should register for trials. Remember to bring shin pads, boots and a water bottle.</a:t>
            </a: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109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58B0-FCB0-E439-C94D-591E1854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13547"/>
          </a:xfrm>
        </p:spPr>
        <p:txBody>
          <a:bodyPr/>
          <a:lstStyle/>
          <a:p>
            <a:r>
              <a:rPr lang="en-AU" dirty="0"/>
              <a:t>Trial criterion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53159-B04D-B9B7-E5A7-C53A56165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28750"/>
            <a:ext cx="10058400" cy="48006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A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3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ability – the major criterion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AU" sz="3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4 core skills – First touch; 1 v 1; Striking the ball; Running with the ball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3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on-field performance and behaviour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3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Player attitude, including compliance with WVSC’S code of conduct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3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Coachability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3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from previous season’s coaches where required and available.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095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58B0-FCB0-E439-C94D-591E1854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2328"/>
            <a:ext cx="10058400" cy="913547"/>
          </a:xfrm>
        </p:spPr>
        <p:txBody>
          <a:bodyPr/>
          <a:lstStyle/>
          <a:p>
            <a:r>
              <a:rPr lang="en-AU" dirty="0"/>
              <a:t>The Pathways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53159-B04D-B9B7-E5A7-C53A56165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71613"/>
            <a:ext cx="10058400" cy="4757737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A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Competing at the highest level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Involvement for most of the year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Specialised coaching in the core skills, game training, fitness and coordination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equipment – jersey, training top, backpack, water bottle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registration fee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at the expense of non-Pathways teams </a:t>
            </a:r>
            <a:endParaRPr lang="en-A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003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DDEB-E9F0-53AD-9E75-1D0EBDDBFB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171575"/>
            <a:ext cx="10058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8800" dirty="0"/>
          </a:p>
          <a:p>
            <a:pPr marL="0" indent="0">
              <a:buNone/>
            </a:pPr>
            <a:r>
              <a:rPr lang="en-AU" sz="88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79942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F08F-870A-46E3-D5B0-CBE5EF7E69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33600" y="287338"/>
            <a:ext cx="10058400" cy="1449387"/>
          </a:xfrm>
        </p:spPr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2E0FD-063D-D76B-1178-809FBFA89EB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33600" y="1096963"/>
            <a:ext cx="10058400" cy="4932362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4000" dirty="0"/>
              <a:t>If you have any further questions contact 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 President Open U10-U12: Dave Oates </a:t>
            </a:r>
          </a:p>
          <a:p>
            <a:pPr marL="228600" indent="228600">
              <a:spcAft>
                <a:spcPts val="600"/>
              </a:spcAft>
            </a:pPr>
            <a:r>
              <a:rPr lang="en-AU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vpopen10to12@wvsc.org.au</a:t>
            </a:r>
            <a:endParaRPr lang="en-A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 President Girls U10-U12: Tara </a:t>
            </a:r>
            <a:r>
              <a:rPr lang="en-AU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Soukieh</a:t>
            </a:r>
            <a: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>
              <a:spcAft>
                <a:spcPts val="600"/>
              </a:spcAft>
            </a:pPr>
            <a: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vpgirls10to12@wvsc.org.au</a:t>
            </a:r>
            <a: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73172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455</Words>
  <Application>Microsoft Office PowerPoint</Application>
  <PresentationFormat>Widescreen</PresentationFormat>
  <Paragraphs>77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Courier New</vt:lpstr>
      <vt:lpstr>Lucida Handwriting</vt:lpstr>
      <vt:lpstr>Symbol</vt:lpstr>
      <vt:lpstr>Retrospect</vt:lpstr>
      <vt:lpstr>Transition from Under 9s to Under 10s</vt:lpstr>
      <vt:lpstr>The Woden Valley system</vt:lpstr>
      <vt:lpstr>Some differences you will experience </vt:lpstr>
      <vt:lpstr>Teams will be placed in divisions </vt:lpstr>
      <vt:lpstr>Division 1 and 2 Trials </vt:lpstr>
      <vt:lpstr>Trial criterion</vt:lpstr>
      <vt:lpstr>The Pathways Program 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Azize</dc:creator>
  <cp:lastModifiedBy>Michael Azize</cp:lastModifiedBy>
  <cp:revision>1</cp:revision>
  <dcterms:created xsi:type="dcterms:W3CDTF">2024-08-28T04:23:36Z</dcterms:created>
  <dcterms:modified xsi:type="dcterms:W3CDTF">2024-08-28T23:56:48Z</dcterms:modified>
</cp:coreProperties>
</file>